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libri (MS)" charset="1" panose="020F0502020204030204"/>
      <p:regular r:id="rId22"/>
    </p:embeddedFont>
    <p:embeddedFont>
      <p:font typeface="Montserrat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Codec Pro Bold" charset="1" panose="000006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jpe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40200" y="10050"/>
            <a:ext cx="18236760" cy="10258178"/>
          </a:xfrm>
          <a:custGeom>
            <a:avLst/>
            <a:gdLst/>
            <a:ahLst/>
            <a:cxnLst/>
            <a:rect r="r" b="b" t="t" l="l"/>
            <a:pathLst>
              <a:path h="10258178" w="18236760">
                <a:moveTo>
                  <a:pt x="0" y="0"/>
                </a:moveTo>
                <a:lnTo>
                  <a:pt x="18236760" y="0"/>
                </a:lnTo>
                <a:lnTo>
                  <a:pt x="18236760" y="10258178"/>
                </a:lnTo>
                <a:lnTo>
                  <a:pt x="0" y="10258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913888"/>
            <a:ext cx="9866280" cy="2373112"/>
          </a:xfrm>
          <a:custGeom>
            <a:avLst/>
            <a:gdLst/>
            <a:ahLst/>
            <a:cxnLst/>
            <a:rect r="r" b="b" t="t" l="l"/>
            <a:pathLst>
              <a:path h="2373112" w="9866280">
                <a:moveTo>
                  <a:pt x="0" y="0"/>
                </a:moveTo>
                <a:lnTo>
                  <a:pt x="9866280" y="0"/>
                </a:lnTo>
                <a:lnTo>
                  <a:pt x="9866280" y="2373112"/>
                </a:lnTo>
                <a:lnTo>
                  <a:pt x="0" y="237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238" r="-626" b="-714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448" y="8343900"/>
            <a:ext cx="9673384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PRESENTACIÓN FINAL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-11906" y="1129897"/>
            <a:ext cx="6152238" cy="2381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375553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8" y="0"/>
                </a:lnTo>
                <a:lnTo>
                  <a:pt x="11301258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784878"/>
            <a:ext cx="18105118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Arquitectura del software</a:t>
            </a:r>
          </a:p>
          <a:p>
            <a:pPr algn="ctr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Modelo-Vista-Plantilla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73601" y="2087159"/>
            <a:ext cx="13349361" cy="7859437"/>
          </a:xfrm>
          <a:custGeom>
            <a:avLst/>
            <a:gdLst/>
            <a:ahLst/>
            <a:cxnLst/>
            <a:rect r="r" b="b" t="t" l="l"/>
            <a:pathLst>
              <a:path h="7859437" w="13349361">
                <a:moveTo>
                  <a:pt x="0" y="0"/>
                </a:moveTo>
                <a:lnTo>
                  <a:pt x="13349361" y="0"/>
                </a:lnTo>
                <a:lnTo>
                  <a:pt x="13349361" y="7859437"/>
                </a:lnTo>
                <a:lnTo>
                  <a:pt x="0" y="7859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4596" y="1039409"/>
            <a:ext cx="472868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Modelo de datos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1" y="1727728"/>
            <a:ext cx="18105118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Tecnologías utilizadas</a:t>
            </a:r>
          </a:p>
        </p:txBody>
      </p:sp>
      <p:sp>
        <p:nvSpPr>
          <p:cNvPr name="AutoShape 6" id="6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608546" y="3142101"/>
            <a:ext cx="684491" cy="684491"/>
            <a:chOff x="0" y="0"/>
            <a:chExt cx="912655" cy="9126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2622" cy="912622"/>
            </a:xfrm>
            <a:custGeom>
              <a:avLst/>
              <a:gdLst/>
              <a:ahLst/>
              <a:cxnLst/>
              <a:rect r="r" b="b" t="t" l="l"/>
              <a:pathLst>
                <a:path h="912622" w="912622">
                  <a:moveTo>
                    <a:pt x="0" y="0"/>
                  </a:moveTo>
                  <a:lnTo>
                    <a:pt x="912622" y="0"/>
                  </a:lnTo>
                  <a:lnTo>
                    <a:pt x="912622" y="912622"/>
                  </a:lnTo>
                  <a:lnTo>
                    <a:pt x="0" y="912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3" b="-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31172" y="3826592"/>
            <a:ext cx="839238" cy="973030"/>
            <a:chOff x="0" y="0"/>
            <a:chExt cx="1118984" cy="1297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8997" cy="1297432"/>
            </a:xfrm>
            <a:custGeom>
              <a:avLst/>
              <a:gdLst/>
              <a:ahLst/>
              <a:cxnLst/>
              <a:rect r="r" b="b" t="t" l="l"/>
              <a:pathLst>
                <a:path h="1297432" w="1118997">
                  <a:moveTo>
                    <a:pt x="0" y="0"/>
                  </a:moveTo>
                  <a:lnTo>
                    <a:pt x="1118997" y="0"/>
                  </a:lnTo>
                  <a:lnTo>
                    <a:pt x="1118997" y="1297432"/>
                  </a:lnTo>
                  <a:lnTo>
                    <a:pt x="0" y="129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" t="0" r="-51" b="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80687" y="4799622"/>
            <a:ext cx="940208" cy="940208"/>
            <a:chOff x="0" y="0"/>
            <a:chExt cx="1253611" cy="12536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3617" cy="1253617"/>
            </a:xfrm>
            <a:custGeom>
              <a:avLst/>
              <a:gdLst/>
              <a:ahLst/>
              <a:cxnLst/>
              <a:rect r="r" b="b" t="t" l="l"/>
              <a:pathLst>
                <a:path h="1253617" w="1253617">
                  <a:moveTo>
                    <a:pt x="0" y="0"/>
                  </a:moveTo>
                  <a:lnTo>
                    <a:pt x="1253617" y="0"/>
                  </a:lnTo>
                  <a:lnTo>
                    <a:pt x="1253617" y="1253617"/>
                  </a:lnTo>
                  <a:lnTo>
                    <a:pt x="0" y="1253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76923" y="6666209"/>
            <a:ext cx="547737" cy="772821"/>
            <a:chOff x="0" y="0"/>
            <a:chExt cx="730316" cy="10304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0377" cy="1030478"/>
            </a:xfrm>
            <a:custGeom>
              <a:avLst/>
              <a:gdLst/>
              <a:ahLst/>
              <a:cxnLst/>
              <a:rect r="r" b="b" t="t" l="l"/>
              <a:pathLst>
                <a:path h="1030478" w="730377">
                  <a:moveTo>
                    <a:pt x="0" y="0"/>
                  </a:moveTo>
                  <a:lnTo>
                    <a:pt x="730377" y="0"/>
                  </a:lnTo>
                  <a:lnTo>
                    <a:pt x="730377" y="1030478"/>
                  </a:lnTo>
                  <a:lnTo>
                    <a:pt x="0" y="1030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0" t="0" r="-62" b="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72484" y="5823870"/>
            <a:ext cx="756614" cy="756614"/>
            <a:chOff x="0" y="0"/>
            <a:chExt cx="1008819" cy="1008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8761" cy="1008761"/>
            </a:xfrm>
            <a:custGeom>
              <a:avLst/>
              <a:gdLst/>
              <a:ahLst/>
              <a:cxnLst/>
              <a:rect r="r" b="b" t="t" l="l"/>
              <a:pathLst>
                <a:path h="1008761" w="1008761">
                  <a:moveTo>
                    <a:pt x="0" y="0"/>
                  </a:moveTo>
                  <a:lnTo>
                    <a:pt x="1008761" y="0"/>
                  </a:lnTo>
                  <a:lnTo>
                    <a:pt x="1008761" y="1008761"/>
                  </a:lnTo>
                  <a:lnTo>
                    <a:pt x="0" y="1008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5" b="-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508553" y="7524755"/>
            <a:ext cx="861857" cy="925201"/>
            <a:chOff x="0" y="0"/>
            <a:chExt cx="1149143" cy="12336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9096" cy="1233551"/>
            </a:xfrm>
            <a:custGeom>
              <a:avLst/>
              <a:gdLst/>
              <a:ahLst/>
              <a:cxnLst/>
              <a:rect r="r" b="b" t="t" l="l"/>
              <a:pathLst>
                <a:path h="1233551" w="1149096">
                  <a:moveTo>
                    <a:pt x="0" y="0"/>
                  </a:moveTo>
                  <a:lnTo>
                    <a:pt x="1149096" y="0"/>
                  </a:lnTo>
                  <a:lnTo>
                    <a:pt x="1149096" y="1233551"/>
                  </a:lnTo>
                  <a:lnTo>
                    <a:pt x="0" y="1233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9" t="0" r="-63" b="-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490494" y="7604775"/>
            <a:ext cx="786798" cy="765161"/>
            <a:chOff x="0" y="0"/>
            <a:chExt cx="1049064" cy="10202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49020" cy="1020191"/>
            </a:xfrm>
            <a:custGeom>
              <a:avLst/>
              <a:gdLst/>
              <a:ahLst/>
              <a:cxnLst/>
              <a:rect r="r" b="b" t="t" l="l"/>
              <a:pathLst>
                <a:path h="1020191" w="1049020">
                  <a:moveTo>
                    <a:pt x="0" y="0"/>
                  </a:moveTo>
                  <a:lnTo>
                    <a:pt x="1049020" y="0"/>
                  </a:lnTo>
                  <a:lnTo>
                    <a:pt x="1049020" y="1020191"/>
                  </a:lnTo>
                  <a:lnTo>
                    <a:pt x="0" y="1020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1" r="-4" b="-2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552258" y="6775760"/>
            <a:ext cx="663270" cy="663270"/>
            <a:chOff x="0" y="0"/>
            <a:chExt cx="884360" cy="8843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4301" cy="884301"/>
            </a:xfrm>
            <a:custGeom>
              <a:avLst/>
              <a:gdLst/>
              <a:ahLst/>
              <a:cxnLst/>
              <a:rect r="r" b="b" t="t" l="l"/>
              <a:pathLst>
                <a:path h="884301" w="884301">
                  <a:moveTo>
                    <a:pt x="0" y="0"/>
                  </a:moveTo>
                  <a:lnTo>
                    <a:pt x="884301" y="0"/>
                  </a:lnTo>
                  <a:lnTo>
                    <a:pt x="884301" y="884301"/>
                  </a:lnTo>
                  <a:lnTo>
                    <a:pt x="0" y="88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6" b="-6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490494" y="4123270"/>
            <a:ext cx="642677" cy="642677"/>
            <a:chOff x="0" y="0"/>
            <a:chExt cx="856903" cy="8569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6869" cy="856869"/>
            </a:xfrm>
            <a:custGeom>
              <a:avLst/>
              <a:gdLst/>
              <a:ahLst/>
              <a:cxnLst/>
              <a:rect r="r" b="b" t="t" l="l"/>
              <a:pathLst>
                <a:path h="856869" w="856869">
                  <a:moveTo>
                    <a:pt x="0" y="0"/>
                  </a:moveTo>
                  <a:lnTo>
                    <a:pt x="856869" y="0"/>
                  </a:lnTo>
                  <a:lnTo>
                    <a:pt x="856869" y="856869"/>
                  </a:lnTo>
                  <a:lnTo>
                    <a:pt x="0" y="85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3" b="-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109382" y="4890403"/>
            <a:ext cx="1404901" cy="758647"/>
            <a:chOff x="0" y="0"/>
            <a:chExt cx="1873201" cy="10115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73250" cy="1011555"/>
            </a:xfrm>
            <a:custGeom>
              <a:avLst/>
              <a:gdLst/>
              <a:ahLst/>
              <a:cxnLst/>
              <a:rect r="r" b="b" t="t" l="l"/>
              <a:pathLst>
                <a:path h="1011555" w="1873250">
                  <a:moveTo>
                    <a:pt x="0" y="0"/>
                  </a:moveTo>
                  <a:lnTo>
                    <a:pt x="1873250" y="0"/>
                  </a:lnTo>
                  <a:lnTo>
                    <a:pt x="1873250" y="1011555"/>
                  </a:lnTo>
                  <a:lnTo>
                    <a:pt x="0" y="1011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54" r="2" b="-151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326941" y="3072759"/>
            <a:ext cx="888587" cy="888587"/>
            <a:chOff x="0" y="0"/>
            <a:chExt cx="1184783" cy="11847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84783" cy="1184783"/>
            </a:xfrm>
            <a:custGeom>
              <a:avLst/>
              <a:gdLst/>
              <a:ahLst/>
              <a:cxnLst/>
              <a:rect r="r" b="b" t="t" l="l"/>
              <a:pathLst>
                <a:path h="1184783" w="1184783">
                  <a:moveTo>
                    <a:pt x="0" y="0"/>
                  </a:moveTo>
                  <a:lnTo>
                    <a:pt x="1184783" y="0"/>
                  </a:lnTo>
                  <a:lnTo>
                    <a:pt x="1184783" y="1184783"/>
                  </a:lnTo>
                  <a:lnTo>
                    <a:pt x="0" y="1184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442396" y="5649050"/>
            <a:ext cx="882995" cy="1135685"/>
            <a:chOff x="0" y="0"/>
            <a:chExt cx="1177327" cy="15142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77290" cy="1514221"/>
            </a:xfrm>
            <a:custGeom>
              <a:avLst/>
              <a:gdLst/>
              <a:ahLst/>
              <a:cxnLst/>
              <a:rect r="r" b="b" t="t" l="l"/>
              <a:pathLst>
                <a:path h="1514221" w="1177290">
                  <a:moveTo>
                    <a:pt x="0" y="0"/>
                  </a:moveTo>
                  <a:lnTo>
                    <a:pt x="1177290" y="0"/>
                  </a:lnTo>
                  <a:lnTo>
                    <a:pt x="1177290" y="1514221"/>
                  </a:lnTo>
                  <a:lnTo>
                    <a:pt x="0" y="1514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9" t="0" r="-32" b="-1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2152190" y="3172110"/>
            <a:ext cx="5113281" cy="611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PYTHON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JUPYTER NOTEBOOK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JAVASCRIPT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HTML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CSS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REDES NEURONALES </a:t>
            </a: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CONVOLUCIONALES (CNN)</a:t>
            </a: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TENSORFLOW / KERAS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67295" y="3180716"/>
            <a:ext cx="3171230" cy="518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NUMPY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PANDAS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SCIKIT-LEARN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FLASK O FASTAPI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1" y="1346478"/>
            <a:ext cx="18105118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DEMOSTRACIÓN DEL RESULTADO DEL PROYECTO</a:t>
            </a:r>
          </a:p>
          <a:p>
            <a:pPr algn="ctr">
              <a:lnSpc>
                <a:spcPts val="432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6217155" y="4246209"/>
            <a:ext cx="5435171" cy="5435171"/>
            <a:chOff x="0" y="0"/>
            <a:chExt cx="8475944" cy="8475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75980" cy="8475980"/>
            </a:xfrm>
            <a:custGeom>
              <a:avLst/>
              <a:gdLst/>
              <a:ahLst/>
              <a:cxnLst/>
              <a:rect r="r" b="b" t="t" l="l"/>
              <a:pathLst>
                <a:path h="8475980" w="8475980">
                  <a:moveTo>
                    <a:pt x="0" y="0"/>
                  </a:moveTo>
                  <a:lnTo>
                    <a:pt x="8475980" y="0"/>
                  </a:lnTo>
                  <a:lnTo>
                    <a:pt x="8475980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11254" y="3001298"/>
            <a:ext cx="8446974" cy="124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3"/>
              </a:lnSpc>
            </a:pPr>
            <a:r>
              <a:rPr lang="en-US" sz="6794" b="true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WWW.SENTIBOT.CL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1" y="757464"/>
            <a:ext cx="18105118" cy="120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Resultados obtenidos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60174" y="2195933"/>
            <a:ext cx="11116362" cy="7062367"/>
          </a:xfrm>
          <a:custGeom>
            <a:avLst/>
            <a:gdLst/>
            <a:ahLst/>
            <a:cxnLst/>
            <a:rect r="r" b="b" t="t" l="l"/>
            <a:pathLst>
              <a:path h="7062367" w="11116362">
                <a:moveTo>
                  <a:pt x="0" y="0"/>
                </a:moveTo>
                <a:lnTo>
                  <a:pt x="11116362" y="0"/>
                </a:lnTo>
                <a:lnTo>
                  <a:pt x="11116362" y="7062367"/>
                </a:lnTo>
                <a:lnTo>
                  <a:pt x="0" y="706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07" t="0" r="-1340" b="-1303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2994805"/>
            <a:ext cx="7639804" cy="4297390"/>
          </a:xfrm>
          <a:custGeom>
            <a:avLst/>
            <a:gdLst/>
            <a:ahLst/>
            <a:cxnLst/>
            <a:rect r="r" b="b" t="t" l="l"/>
            <a:pathLst>
              <a:path h="4297390" w="7639804">
                <a:moveTo>
                  <a:pt x="0" y="0"/>
                </a:moveTo>
                <a:lnTo>
                  <a:pt x="7639804" y="0"/>
                </a:lnTo>
                <a:lnTo>
                  <a:pt x="7639804" y="4297390"/>
                </a:lnTo>
                <a:lnTo>
                  <a:pt x="0" y="429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4924" y="2994805"/>
            <a:ext cx="8526607" cy="4373015"/>
          </a:xfrm>
          <a:custGeom>
            <a:avLst/>
            <a:gdLst/>
            <a:ahLst/>
            <a:cxnLst/>
            <a:rect r="r" b="b" t="t" l="l"/>
            <a:pathLst>
              <a:path h="4373015" w="8526607">
                <a:moveTo>
                  <a:pt x="0" y="0"/>
                </a:moveTo>
                <a:lnTo>
                  <a:pt x="8526608" y="0"/>
                </a:lnTo>
                <a:lnTo>
                  <a:pt x="8526608" y="4373015"/>
                </a:lnTo>
                <a:lnTo>
                  <a:pt x="0" y="437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40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1" y="1088623"/>
            <a:ext cx="18105118" cy="120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Obstáculos presentados durante el desarrollo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110" y="2330187"/>
            <a:ext cx="763980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Clasificacion de imagenes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8326" y="2227545"/>
            <a:ext cx="763980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Mejoras del modulo de gráficos 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" y="4469263"/>
            <a:ext cx="18105118" cy="120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PREGUNTAS DE LA COMISIÓN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81539" y="2566228"/>
            <a:ext cx="11450241" cy="2039322"/>
            <a:chOff x="0" y="0"/>
            <a:chExt cx="15266988" cy="27190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66924" cy="2719070"/>
            </a:xfrm>
            <a:custGeom>
              <a:avLst/>
              <a:gdLst/>
              <a:ahLst/>
              <a:cxnLst/>
              <a:rect r="r" b="b" t="t" l="l"/>
              <a:pathLst>
                <a:path h="2719070" w="15266924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670756" y="2561466"/>
            <a:ext cx="8965785" cy="1603248"/>
            <a:chOff x="0" y="0"/>
            <a:chExt cx="11954380" cy="21376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54380" cy="2137664"/>
            </a:xfrm>
            <a:custGeom>
              <a:avLst/>
              <a:gdLst/>
              <a:ahLst/>
              <a:cxnLst/>
              <a:rect r="r" b="b" t="t" l="l"/>
              <a:pathLst>
                <a:path h="2137664" w="11954380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3896" r="0" b="-13896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2080" y="93980"/>
              <a:ext cx="11690220" cy="1911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Sebastian Loayza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Scrum M</a:t>
              </a: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aster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Ciencia de datos, Train Model, implementación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5019" y="2770161"/>
            <a:ext cx="2290047" cy="1631457"/>
            <a:chOff x="0" y="0"/>
            <a:chExt cx="3053396" cy="2175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53461" cy="2175256"/>
            </a:xfrm>
            <a:custGeom>
              <a:avLst/>
              <a:gdLst/>
              <a:ahLst/>
              <a:cxnLst/>
              <a:rect r="r" b="b" t="t" l="l"/>
              <a:pathLst>
                <a:path h="2175256" w="3053461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blipFill>
              <a:blip r:embed="rId5"/>
              <a:stretch>
                <a:fillRect l="0" t="-16975" r="0" b="-7018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181539" y="4809482"/>
            <a:ext cx="11450241" cy="2039322"/>
            <a:chOff x="0" y="0"/>
            <a:chExt cx="15266988" cy="27190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66924" cy="2719070"/>
            </a:xfrm>
            <a:custGeom>
              <a:avLst/>
              <a:gdLst/>
              <a:ahLst/>
              <a:cxnLst/>
              <a:rect r="r" b="b" t="t" l="l"/>
              <a:pathLst>
                <a:path h="2719070" w="15266924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70756" y="4804719"/>
            <a:ext cx="8965785" cy="1603248"/>
            <a:chOff x="0" y="0"/>
            <a:chExt cx="11954380" cy="21376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54380" cy="2137664"/>
            </a:xfrm>
            <a:custGeom>
              <a:avLst/>
              <a:gdLst/>
              <a:ahLst/>
              <a:cxnLst/>
              <a:rect r="r" b="b" t="t" l="l"/>
              <a:pathLst>
                <a:path h="2137664" w="11954380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3896" r="0" b="-13896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2080" y="93980"/>
              <a:ext cx="11690220" cy="1911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Sebastian Alvarez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Deve</a:t>
              </a: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lopers 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Back-end, Front-end y modelo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85470" y="5013414"/>
            <a:ext cx="2290047" cy="1631457"/>
            <a:chOff x="0" y="0"/>
            <a:chExt cx="3053396" cy="2175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53461" cy="2175256"/>
            </a:xfrm>
            <a:custGeom>
              <a:avLst/>
              <a:gdLst/>
              <a:ahLst/>
              <a:cxnLst/>
              <a:rect r="r" b="b" t="t" l="l"/>
              <a:pathLst>
                <a:path h="2175256" w="3053461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blipFill>
              <a:blip r:embed="rId6"/>
              <a:stretch>
                <a:fillRect l="0" t="-34888" r="-3645" b="-12375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181539" y="7052736"/>
            <a:ext cx="11450241" cy="2039322"/>
            <a:chOff x="0" y="0"/>
            <a:chExt cx="15266988" cy="27190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266924" cy="2719070"/>
            </a:xfrm>
            <a:custGeom>
              <a:avLst/>
              <a:gdLst/>
              <a:ahLst/>
              <a:cxnLst/>
              <a:rect r="r" b="b" t="t" l="l"/>
              <a:pathLst>
                <a:path h="2719070" w="15266924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70756" y="7047973"/>
            <a:ext cx="8965785" cy="1603248"/>
            <a:chOff x="0" y="0"/>
            <a:chExt cx="11954380" cy="21376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54380" cy="2137664"/>
            </a:xfrm>
            <a:custGeom>
              <a:avLst/>
              <a:gdLst/>
              <a:ahLst/>
              <a:cxnLst/>
              <a:rect r="r" b="b" t="t" l="l"/>
              <a:pathLst>
                <a:path h="2137664" w="11954380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13896" r="0" b="-13896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32080" y="93980"/>
              <a:ext cx="11690220" cy="1911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Leandro Fabio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Deve</a:t>
              </a: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lopers </a:t>
              </a:r>
            </a:p>
            <a:p>
              <a:pPr algn="l" marL="542925" indent="-180975" lvl="2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Back-end, Front-end recopilacion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345019" y="7052736"/>
            <a:ext cx="2290047" cy="1631457"/>
            <a:chOff x="0" y="0"/>
            <a:chExt cx="3053396" cy="2175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53461" cy="2175256"/>
            </a:xfrm>
            <a:custGeom>
              <a:avLst/>
              <a:gdLst/>
              <a:ahLst/>
              <a:cxnLst/>
              <a:rect r="r" b="b" t="t" l="l"/>
              <a:pathLst>
                <a:path h="2175256" w="3053461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blipFill>
              <a:blip r:embed="rId7"/>
              <a:stretch>
                <a:fillRect l="-471" t="-17624" r="0" b="-70420"/>
              </a:stretch>
            </a:blipFill>
          </p:spPr>
        </p:sp>
      </p:grpSp>
      <p:sp>
        <p:nvSpPr>
          <p:cNvPr name="AutoShape 25" id="2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8930" y="4519344"/>
            <a:ext cx="5230562" cy="182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INTEGRANTES DEL PROYECTO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" y="1627694"/>
            <a:ext cx="18105118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DESCRIPCIÓN DEL PROYECTO</a:t>
            </a:r>
          </a:p>
        </p:txBody>
      </p:sp>
      <p:sp>
        <p:nvSpPr>
          <p:cNvPr name="AutoShape 6" id="6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62839" y="3245129"/>
            <a:ext cx="6542107" cy="6293532"/>
            <a:chOff x="0" y="0"/>
            <a:chExt cx="8722810" cy="83913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980"/>
              <a:ext cx="8697468" cy="8365493"/>
            </a:xfrm>
            <a:custGeom>
              <a:avLst/>
              <a:gdLst/>
              <a:ahLst/>
              <a:cxnLst/>
              <a:rect r="r" b="b" t="t" l="l"/>
              <a:pathLst>
                <a:path h="8365493" w="8697468">
                  <a:moveTo>
                    <a:pt x="0" y="911948"/>
                  </a:moveTo>
                  <a:cubicBezTo>
                    <a:pt x="0" y="408338"/>
                    <a:pt x="399542" y="0"/>
                    <a:pt x="892429" y="0"/>
                  </a:cubicBezTo>
                  <a:lnTo>
                    <a:pt x="7805039" y="0"/>
                  </a:lnTo>
                  <a:cubicBezTo>
                    <a:pt x="8297926" y="0"/>
                    <a:pt x="8697468" y="408338"/>
                    <a:pt x="8697468" y="911948"/>
                  </a:cubicBezTo>
                  <a:lnTo>
                    <a:pt x="8697468" y="7453545"/>
                  </a:lnTo>
                  <a:cubicBezTo>
                    <a:pt x="8697468" y="7957154"/>
                    <a:pt x="8297926" y="8365493"/>
                    <a:pt x="7805039" y="8365493"/>
                  </a:cubicBezTo>
                  <a:lnTo>
                    <a:pt x="892429" y="8365493"/>
                  </a:lnTo>
                  <a:cubicBezTo>
                    <a:pt x="399542" y="8365364"/>
                    <a:pt x="0" y="7957154"/>
                    <a:pt x="0" y="74535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22868" cy="8391451"/>
            </a:xfrm>
            <a:custGeom>
              <a:avLst/>
              <a:gdLst/>
              <a:ahLst/>
              <a:cxnLst/>
              <a:rect r="r" b="b" t="t" l="l"/>
              <a:pathLst>
                <a:path h="8391451" w="8722868">
                  <a:moveTo>
                    <a:pt x="0" y="924928"/>
                  </a:moveTo>
                  <a:cubicBezTo>
                    <a:pt x="0" y="414050"/>
                    <a:pt x="405257" y="0"/>
                    <a:pt x="905129" y="0"/>
                  </a:cubicBezTo>
                  <a:lnTo>
                    <a:pt x="7817739" y="0"/>
                  </a:lnTo>
                  <a:lnTo>
                    <a:pt x="7817739" y="12980"/>
                  </a:lnTo>
                  <a:lnTo>
                    <a:pt x="7817739" y="0"/>
                  </a:lnTo>
                  <a:cubicBezTo>
                    <a:pt x="8317611" y="0"/>
                    <a:pt x="8722868" y="414050"/>
                    <a:pt x="8722868" y="924928"/>
                  </a:cubicBezTo>
                  <a:lnTo>
                    <a:pt x="8710168" y="924928"/>
                  </a:lnTo>
                  <a:lnTo>
                    <a:pt x="8722868" y="924928"/>
                  </a:lnTo>
                  <a:lnTo>
                    <a:pt x="8722868" y="7466525"/>
                  </a:lnTo>
                  <a:lnTo>
                    <a:pt x="8710168" y="7466525"/>
                  </a:lnTo>
                  <a:lnTo>
                    <a:pt x="8722868" y="7466525"/>
                  </a:lnTo>
                  <a:cubicBezTo>
                    <a:pt x="8722868" y="7977273"/>
                    <a:pt x="8317611" y="8391451"/>
                    <a:pt x="7817739" y="8391451"/>
                  </a:cubicBezTo>
                  <a:lnTo>
                    <a:pt x="7817739" y="8378473"/>
                  </a:lnTo>
                  <a:lnTo>
                    <a:pt x="7817739" y="8391451"/>
                  </a:lnTo>
                  <a:lnTo>
                    <a:pt x="905129" y="8391451"/>
                  </a:lnTo>
                  <a:lnTo>
                    <a:pt x="905129" y="8378473"/>
                  </a:lnTo>
                  <a:lnTo>
                    <a:pt x="905129" y="8391451"/>
                  </a:lnTo>
                  <a:cubicBezTo>
                    <a:pt x="405257" y="8391323"/>
                    <a:pt x="0" y="7977273"/>
                    <a:pt x="0" y="7466525"/>
                  </a:cubicBezTo>
                  <a:lnTo>
                    <a:pt x="0" y="924928"/>
                  </a:lnTo>
                  <a:lnTo>
                    <a:pt x="12700" y="924928"/>
                  </a:lnTo>
                  <a:lnTo>
                    <a:pt x="0" y="924928"/>
                  </a:lnTo>
                  <a:moveTo>
                    <a:pt x="25400" y="924928"/>
                  </a:moveTo>
                  <a:lnTo>
                    <a:pt x="25400" y="7466525"/>
                  </a:lnTo>
                  <a:lnTo>
                    <a:pt x="12700" y="7466525"/>
                  </a:lnTo>
                  <a:lnTo>
                    <a:pt x="25400" y="7466525"/>
                  </a:lnTo>
                  <a:cubicBezTo>
                    <a:pt x="25400" y="7962995"/>
                    <a:pt x="419227" y="8365364"/>
                    <a:pt x="905129" y="8365364"/>
                  </a:cubicBezTo>
                  <a:lnTo>
                    <a:pt x="7817739" y="8365364"/>
                  </a:lnTo>
                  <a:cubicBezTo>
                    <a:pt x="8303640" y="8365364"/>
                    <a:pt x="8697468" y="7962866"/>
                    <a:pt x="8697468" y="7466395"/>
                  </a:cubicBezTo>
                  <a:lnTo>
                    <a:pt x="8697468" y="924928"/>
                  </a:lnTo>
                  <a:cubicBezTo>
                    <a:pt x="8697468" y="428457"/>
                    <a:pt x="8303514" y="25959"/>
                    <a:pt x="7817739" y="25959"/>
                  </a:cubicBezTo>
                  <a:lnTo>
                    <a:pt x="905129" y="25959"/>
                  </a:lnTo>
                  <a:lnTo>
                    <a:pt x="905129" y="12980"/>
                  </a:lnTo>
                  <a:lnTo>
                    <a:pt x="905129" y="25959"/>
                  </a:lnTo>
                  <a:cubicBezTo>
                    <a:pt x="419227" y="25959"/>
                    <a:pt x="25400" y="428457"/>
                    <a:pt x="25400" y="924928"/>
                  </a:cubicBezTo>
                  <a:close/>
                </a:path>
              </a:pathLst>
            </a:custGeom>
            <a:solidFill>
              <a:srgbClr val="4472C4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722810" cy="8477101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u="sng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Problema o dolor</a:t>
              </a:r>
            </a:p>
            <a:p>
              <a:pPr algn="ctr">
                <a:lnSpc>
                  <a:spcPts val="5040"/>
                </a:lnSpc>
              </a:pPr>
            </a:p>
            <a:p>
              <a:pPr algn="just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Descripción:</a:t>
              </a:r>
            </a:p>
            <a:p>
              <a:pPr algn="just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Los estudiantes pueden experimentar emociones negativas o estrés que afectan su bienestar y aprendizaje, y estas señales muchas veces pasan desapercibidas por docentes y psicólogos, existiendo poca tecnología que permita monitorear su estado socioemocional en tiempo real.</a:t>
              </a:r>
            </a:p>
            <a:p>
              <a:pPr algn="just">
                <a:lnSpc>
                  <a:spcPts val="3240"/>
                </a:lnSpc>
              </a:pPr>
            </a:p>
            <a:p>
              <a:pPr algn="just">
                <a:lnSpc>
                  <a:spcPts val="3240"/>
                </a:lnSpc>
              </a:pPr>
            </a:p>
            <a:p>
              <a:pPr algn="ctr">
                <a:lnSpc>
                  <a:spcPts val="50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8593" y="3256463"/>
            <a:ext cx="6542107" cy="6157952"/>
            <a:chOff x="0" y="0"/>
            <a:chExt cx="8722810" cy="82106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8697468" cy="8185277"/>
            </a:xfrm>
            <a:custGeom>
              <a:avLst/>
              <a:gdLst/>
              <a:ahLst/>
              <a:cxnLst/>
              <a:rect r="r" b="b" t="t" l="l"/>
              <a:pathLst>
                <a:path h="8185277" w="8697468">
                  <a:moveTo>
                    <a:pt x="0" y="892302"/>
                  </a:moveTo>
                  <a:cubicBezTo>
                    <a:pt x="0" y="399542"/>
                    <a:pt x="399542" y="0"/>
                    <a:pt x="892429" y="0"/>
                  </a:cubicBezTo>
                  <a:lnTo>
                    <a:pt x="7805039" y="0"/>
                  </a:lnTo>
                  <a:cubicBezTo>
                    <a:pt x="8297926" y="0"/>
                    <a:pt x="8697468" y="399542"/>
                    <a:pt x="8697468" y="892302"/>
                  </a:cubicBezTo>
                  <a:lnTo>
                    <a:pt x="8697468" y="7292975"/>
                  </a:lnTo>
                  <a:cubicBezTo>
                    <a:pt x="8697468" y="7785735"/>
                    <a:pt x="8297926" y="8185277"/>
                    <a:pt x="7805039" y="8185277"/>
                  </a:cubicBezTo>
                  <a:lnTo>
                    <a:pt x="892429" y="8185277"/>
                  </a:lnTo>
                  <a:cubicBezTo>
                    <a:pt x="399542" y="8185150"/>
                    <a:pt x="0" y="7785735"/>
                    <a:pt x="0" y="729297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22868" cy="8210677"/>
            </a:xfrm>
            <a:custGeom>
              <a:avLst/>
              <a:gdLst/>
              <a:ahLst/>
              <a:cxnLst/>
              <a:rect r="r" b="b" t="t" l="l"/>
              <a:pathLst>
                <a:path h="8210677" w="8722868">
                  <a:moveTo>
                    <a:pt x="0" y="905002"/>
                  </a:moveTo>
                  <a:cubicBezTo>
                    <a:pt x="0" y="405130"/>
                    <a:pt x="405257" y="0"/>
                    <a:pt x="905129" y="0"/>
                  </a:cubicBezTo>
                  <a:lnTo>
                    <a:pt x="7817739" y="0"/>
                  </a:lnTo>
                  <a:lnTo>
                    <a:pt x="7817739" y="12700"/>
                  </a:lnTo>
                  <a:lnTo>
                    <a:pt x="7817739" y="0"/>
                  </a:lnTo>
                  <a:cubicBezTo>
                    <a:pt x="8317611" y="0"/>
                    <a:pt x="8722868" y="405130"/>
                    <a:pt x="8722868" y="905002"/>
                  </a:cubicBezTo>
                  <a:lnTo>
                    <a:pt x="8710168" y="905002"/>
                  </a:lnTo>
                  <a:lnTo>
                    <a:pt x="8722868" y="905002"/>
                  </a:lnTo>
                  <a:lnTo>
                    <a:pt x="8722868" y="7305675"/>
                  </a:lnTo>
                  <a:lnTo>
                    <a:pt x="8710168" y="7305675"/>
                  </a:lnTo>
                  <a:lnTo>
                    <a:pt x="8722868" y="7305675"/>
                  </a:lnTo>
                  <a:cubicBezTo>
                    <a:pt x="8722868" y="7805420"/>
                    <a:pt x="8317611" y="8210677"/>
                    <a:pt x="7817739" y="8210677"/>
                  </a:cubicBezTo>
                  <a:lnTo>
                    <a:pt x="7817739" y="8197977"/>
                  </a:lnTo>
                  <a:lnTo>
                    <a:pt x="7817739" y="8210677"/>
                  </a:lnTo>
                  <a:lnTo>
                    <a:pt x="905129" y="8210677"/>
                  </a:lnTo>
                  <a:lnTo>
                    <a:pt x="905129" y="8197977"/>
                  </a:lnTo>
                  <a:lnTo>
                    <a:pt x="905129" y="8210677"/>
                  </a:lnTo>
                  <a:cubicBezTo>
                    <a:pt x="405257" y="8210550"/>
                    <a:pt x="0" y="7805420"/>
                    <a:pt x="0" y="7305675"/>
                  </a:cubicBezTo>
                  <a:lnTo>
                    <a:pt x="0" y="905002"/>
                  </a:lnTo>
                  <a:lnTo>
                    <a:pt x="12700" y="905002"/>
                  </a:lnTo>
                  <a:lnTo>
                    <a:pt x="0" y="905002"/>
                  </a:lnTo>
                  <a:moveTo>
                    <a:pt x="25400" y="905002"/>
                  </a:moveTo>
                  <a:lnTo>
                    <a:pt x="25400" y="7305675"/>
                  </a:lnTo>
                  <a:lnTo>
                    <a:pt x="12700" y="7305675"/>
                  </a:lnTo>
                  <a:lnTo>
                    <a:pt x="25400" y="7305675"/>
                  </a:lnTo>
                  <a:cubicBezTo>
                    <a:pt x="25400" y="7791450"/>
                    <a:pt x="419227" y="8185150"/>
                    <a:pt x="905129" y="8185150"/>
                  </a:cubicBezTo>
                  <a:lnTo>
                    <a:pt x="7817739" y="8185150"/>
                  </a:lnTo>
                  <a:cubicBezTo>
                    <a:pt x="8303640" y="8185150"/>
                    <a:pt x="8697468" y="7791323"/>
                    <a:pt x="8697468" y="7305548"/>
                  </a:cubicBezTo>
                  <a:lnTo>
                    <a:pt x="8697468" y="905002"/>
                  </a:lnTo>
                  <a:cubicBezTo>
                    <a:pt x="8697468" y="419227"/>
                    <a:pt x="8303514" y="25400"/>
                    <a:pt x="7817739" y="25400"/>
                  </a:cubicBezTo>
                  <a:lnTo>
                    <a:pt x="905129" y="25400"/>
                  </a:lnTo>
                  <a:lnTo>
                    <a:pt x="905129" y="12700"/>
                  </a:lnTo>
                  <a:lnTo>
                    <a:pt x="905129" y="25400"/>
                  </a:lnTo>
                  <a:cubicBezTo>
                    <a:pt x="419227" y="25400"/>
                    <a:pt x="25400" y="419227"/>
                    <a:pt x="25400" y="905002"/>
                  </a:cubicBezTo>
                  <a:close/>
                </a:path>
              </a:pathLst>
            </a:custGeom>
            <a:solidFill>
              <a:srgbClr val="4472C4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722810" cy="829632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4200" u="sng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Propuesta de solución</a:t>
              </a:r>
            </a:p>
            <a:p>
              <a:pPr algn="ctr">
                <a:lnSpc>
                  <a:spcPts val="5040"/>
                </a:lnSpc>
              </a:pPr>
            </a:p>
            <a:p>
              <a:pPr algn="just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Descripción:</a:t>
              </a:r>
            </a:p>
            <a:p>
              <a:pPr algn="just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Un sistema inteligente que detecta el estado de ánimo de los estudiantes mediante reconocimiento facial y análisis de emociones, ofreciendo actividades personalizadas para ellos, permitiendo a los docentes visualizar la satisfacción general y brindando a los psicólogos reportes e indicadores emocionales que facilitan intervenciones oportunas.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75830" y="5594862"/>
            <a:ext cx="1729863" cy="1154676"/>
            <a:chOff x="0" y="0"/>
            <a:chExt cx="2306484" cy="15395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2281174" cy="1514094"/>
            </a:xfrm>
            <a:custGeom>
              <a:avLst/>
              <a:gdLst/>
              <a:ahLst/>
              <a:cxnLst/>
              <a:rect r="r" b="b" t="t" l="l"/>
              <a:pathLst>
                <a:path h="1514094" w="2281174">
                  <a:moveTo>
                    <a:pt x="0" y="378587"/>
                  </a:moveTo>
                  <a:lnTo>
                    <a:pt x="1519809" y="378587"/>
                  </a:lnTo>
                  <a:lnTo>
                    <a:pt x="1519809" y="0"/>
                  </a:lnTo>
                  <a:lnTo>
                    <a:pt x="2281174" y="757047"/>
                  </a:lnTo>
                  <a:lnTo>
                    <a:pt x="1519809" y="1514094"/>
                  </a:lnTo>
                  <a:lnTo>
                    <a:pt x="1519809" y="1135634"/>
                  </a:lnTo>
                  <a:lnTo>
                    <a:pt x="0" y="1135634"/>
                  </a:lnTo>
                  <a:close/>
                </a:path>
              </a:pathLst>
            </a:custGeom>
            <a:solidFill>
              <a:srgbClr val="4472C4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71"/>
              <a:ext cx="2306447" cy="1539409"/>
            </a:xfrm>
            <a:custGeom>
              <a:avLst/>
              <a:gdLst/>
              <a:ahLst/>
              <a:cxnLst/>
              <a:rect r="r" b="b" t="t" l="l"/>
              <a:pathLst>
                <a:path h="1539409" w="2306447">
                  <a:moveTo>
                    <a:pt x="12700" y="378516"/>
                  </a:moveTo>
                  <a:lnTo>
                    <a:pt x="1532509" y="378516"/>
                  </a:lnTo>
                  <a:lnTo>
                    <a:pt x="1532509" y="391216"/>
                  </a:lnTo>
                  <a:lnTo>
                    <a:pt x="1519809" y="391216"/>
                  </a:lnTo>
                  <a:lnTo>
                    <a:pt x="1519809" y="12629"/>
                  </a:lnTo>
                  <a:cubicBezTo>
                    <a:pt x="1519809" y="7549"/>
                    <a:pt x="1522857" y="2850"/>
                    <a:pt x="1527683" y="945"/>
                  </a:cubicBezTo>
                  <a:cubicBezTo>
                    <a:pt x="1532509" y="-960"/>
                    <a:pt x="1537843" y="56"/>
                    <a:pt x="1541526" y="3612"/>
                  </a:cubicBezTo>
                  <a:lnTo>
                    <a:pt x="2302764" y="760659"/>
                  </a:lnTo>
                  <a:cubicBezTo>
                    <a:pt x="2305177" y="763072"/>
                    <a:pt x="2306447" y="766247"/>
                    <a:pt x="2306447" y="769676"/>
                  </a:cubicBezTo>
                  <a:cubicBezTo>
                    <a:pt x="2306447" y="773105"/>
                    <a:pt x="2305050" y="776280"/>
                    <a:pt x="2302764" y="778693"/>
                  </a:cubicBezTo>
                  <a:lnTo>
                    <a:pt x="1541399" y="1535740"/>
                  </a:lnTo>
                  <a:cubicBezTo>
                    <a:pt x="1537716" y="1539296"/>
                    <a:pt x="1532255" y="1540439"/>
                    <a:pt x="1527556" y="1538407"/>
                  </a:cubicBezTo>
                  <a:cubicBezTo>
                    <a:pt x="1522857" y="1536375"/>
                    <a:pt x="1519682" y="1531803"/>
                    <a:pt x="1519682" y="1526723"/>
                  </a:cubicBezTo>
                  <a:lnTo>
                    <a:pt x="1519682" y="1148263"/>
                  </a:lnTo>
                  <a:lnTo>
                    <a:pt x="1532382" y="1148263"/>
                  </a:lnTo>
                  <a:lnTo>
                    <a:pt x="1532382" y="1160963"/>
                  </a:lnTo>
                  <a:lnTo>
                    <a:pt x="12700" y="1160963"/>
                  </a:lnTo>
                  <a:cubicBezTo>
                    <a:pt x="5715" y="1160963"/>
                    <a:pt x="0" y="1155248"/>
                    <a:pt x="0" y="1148263"/>
                  </a:cubicBezTo>
                  <a:lnTo>
                    <a:pt x="0" y="391216"/>
                  </a:lnTo>
                  <a:cubicBezTo>
                    <a:pt x="0" y="384231"/>
                    <a:pt x="5715" y="378516"/>
                    <a:pt x="12700" y="378516"/>
                  </a:cubicBezTo>
                  <a:moveTo>
                    <a:pt x="12700" y="403916"/>
                  </a:moveTo>
                  <a:lnTo>
                    <a:pt x="12700" y="391216"/>
                  </a:lnTo>
                  <a:lnTo>
                    <a:pt x="25400" y="391216"/>
                  </a:lnTo>
                  <a:lnTo>
                    <a:pt x="25400" y="1148263"/>
                  </a:lnTo>
                  <a:lnTo>
                    <a:pt x="12700" y="1148263"/>
                  </a:lnTo>
                  <a:lnTo>
                    <a:pt x="12700" y="1135563"/>
                  </a:lnTo>
                  <a:lnTo>
                    <a:pt x="1532509" y="1135563"/>
                  </a:lnTo>
                  <a:cubicBezTo>
                    <a:pt x="1539494" y="1135563"/>
                    <a:pt x="1545209" y="1141278"/>
                    <a:pt x="1545209" y="1148263"/>
                  </a:cubicBezTo>
                  <a:lnTo>
                    <a:pt x="1545209" y="1526850"/>
                  </a:lnTo>
                  <a:lnTo>
                    <a:pt x="1532509" y="1526850"/>
                  </a:lnTo>
                  <a:lnTo>
                    <a:pt x="1523492" y="1517833"/>
                  </a:lnTo>
                  <a:lnTo>
                    <a:pt x="2284857" y="760659"/>
                  </a:lnTo>
                  <a:lnTo>
                    <a:pt x="2293874" y="769676"/>
                  </a:lnTo>
                  <a:lnTo>
                    <a:pt x="2284857" y="778693"/>
                  </a:lnTo>
                  <a:lnTo>
                    <a:pt x="1523492" y="21646"/>
                  </a:lnTo>
                  <a:lnTo>
                    <a:pt x="1532509" y="12629"/>
                  </a:lnTo>
                  <a:lnTo>
                    <a:pt x="1545209" y="12629"/>
                  </a:lnTo>
                  <a:lnTo>
                    <a:pt x="1545209" y="391216"/>
                  </a:lnTo>
                  <a:cubicBezTo>
                    <a:pt x="1545209" y="398201"/>
                    <a:pt x="1539494" y="403916"/>
                    <a:pt x="1532509" y="403916"/>
                  </a:cubicBezTo>
                  <a:lnTo>
                    <a:pt x="12700" y="403916"/>
                  </a:lnTo>
                  <a:close/>
                </a:path>
              </a:pathLst>
            </a:custGeom>
            <a:solidFill>
              <a:srgbClr val="172C5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77156" y="2007876"/>
            <a:ext cx="473368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 General</a:t>
            </a:r>
          </a:p>
        </p:txBody>
      </p:sp>
      <p:sp>
        <p:nvSpPr>
          <p:cNvPr name="AutoShape 6" id="6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223993" y="6055089"/>
            <a:ext cx="584001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Objetivos Específicos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2248" y="3051332"/>
            <a:ext cx="16463500" cy="2381881"/>
            <a:chOff x="0" y="0"/>
            <a:chExt cx="21951334" cy="3175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21925914" cy="3150489"/>
            </a:xfrm>
            <a:custGeom>
              <a:avLst/>
              <a:gdLst/>
              <a:ahLst/>
              <a:cxnLst/>
              <a:rect r="r" b="b" t="t" l="l"/>
              <a:pathLst>
                <a:path h="3150489" w="21925914">
                  <a:moveTo>
                    <a:pt x="0" y="525145"/>
                  </a:moveTo>
                  <a:cubicBezTo>
                    <a:pt x="0" y="235077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235077"/>
                    <a:pt x="21925914" y="525145"/>
                  </a:cubicBezTo>
                  <a:lnTo>
                    <a:pt x="21925914" y="2625344"/>
                  </a:lnTo>
                  <a:cubicBezTo>
                    <a:pt x="21925914" y="2915285"/>
                    <a:pt x="21689186" y="3150489"/>
                    <a:pt x="21397213" y="3150489"/>
                  </a:cubicBezTo>
                  <a:lnTo>
                    <a:pt x="528701" y="3150489"/>
                  </a:lnTo>
                  <a:cubicBezTo>
                    <a:pt x="236728" y="3150489"/>
                    <a:pt x="0" y="2915412"/>
                    <a:pt x="0" y="262534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51314" cy="3175889"/>
            </a:xfrm>
            <a:custGeom>
              <a:avLst/>
              <a:gdLst/>
              <a:ahLst/>
              <a:cxnLst/>
              <a:rect r="r" b="b" t="t" l="l"/>
              <a:pathLst>
                <a:path h="3175889" w="21951314">
                  <a:moveTo>
                    <a:pt x="0" y="537845"/>
                  </a:moveTo>
                  <a:cubicBezTo>
                    <a:pt x="0" y="240665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12700"/>
                  </a:lnTo>
                  <a:lnTo>
                    <a:pt x="21409913" y="0"/>
                  </a:lnTo>
                  <a:cubicBezTo>
                    <a:pt x="21708872" y="0"/>
                    <a:pt x="21951314" y="240665"/>
                    <a:pt x="21951314" y="537845"/>
                  </a:cubicBezTo>
                  <a:lnTo>
                    <a:pt x="21938614" y="537845"/>
                  </a:lnTo>
                  <a:lnTo>
                    <a:pt x="21951314" y="537845"/>
                  </a:lnTo>
                  <a:lnTo>
                    <a:pt x="21951314" y="2638044"/>
                  </a:lnTo>
                  <a:lnTo>
                    <a:pt x="21938614" y="2638044"/>
                  </a:lnTo>
                  <a:lnTo>
                    <a:pt x="21951314" y="2638044"/>
                  </a:lnTo>
                  <a:cubicBezTo>
                    <a:pt x="21951314" y="2935097"/>
                    <a:pt x="21708872" y="3175889"/>
                    <a:pt x="21409913" y="3175889"/>
                  </a:cubicBezTo>
                  <a:lnTo>
                    <a:pt x="21409913" y="3163189"/>
                  </a:lnTo>
                  <a:lnTo>
                    <a:pt x="21409913" y="3175889"/>
                  </a:lnTo>
                  <a:lnTo>
                    <a:pt x="541401" y="3175889"/>
                  </a:lnTo>
                  <a:lnTo>
                    <a:pt x="541401" y="3163189"/>
                  </a:lnTo>
                  <a:lnTo>
                    <a:pt x="541401" y="3175889"/>
                  </a:lnTo>
                  <a:cubicBezTo>
                    <a:pt x="242443" y="3175889"/>
                    <a:pt x="0" y="2935097"/>
                    <a:pt x="0" y="2638044"/>
                  </a:cubicBezTo>
                  <a:lnTo>
                    <a:pt x="0" y="537845"/>
                  </a:lnTo>
                  <a:lnTo>
                    <a:pt x="12700" y="537845"/>
                  </a:lnTo>
                  <a:lnTo>
                    <a:pt x="0" y="537845"/>
                  </a:lnTo>
                  <a:moveTo>
                    <a:pt x="25400" y="537845"/>
                  </a:moveTo>
                  <a:lnTo>
                    <a:pt x="25400" y="2638044"/>
                  </a:lnTo>
                  <a:lnTo>
                    <a:pt x="12700" y="2638044"/>
                  </a:lnTo>
                  <a:lnTo>
                    <a:pt x="25400" y="2638044"/>
                  </a:lnTo>
                  <a:cubicBezTo>
                    <a:pt x="25400" y="2921000"/>
                    <a:pt x="256286" y="3150489"/>
                    <a:pt x="541401" y="3150489"/>
                  </a:cubicBezTo>
                  <a:lnTo>
                    <a:pt x="21409913" y="3150489"/>
                  </a:lnTo>
                  <a:cubicBezTo>
                    <a:pt x="21695028" y="3150489"/>
                    <a:pt x="21925914" y="2921000"/>
                    <a:pt x="21925914" y="2638044"/>
                  </a:cubicBezTo>
                  <a:lnTo>
                    <a:pt x="21925914" y="537845"/>
                  </a:lnTo>
                  <a:cubicBezTo>
                    <a:pt x="21925914" y="254889"/>
                    <a:pt x="21695028" y="25400"/>
                    <a:pt x="21409913" y="25400"/>
                  </a:cubicBezTo>
                  <a:lnTo>
                    <a:pt x="541401" y="25400"/>
                  </a:lnTo>
                  <a:lnTo>
                    <a:pt x="541401" y="12700"/>
                  </a:lnTo>
                  <a:lnTo>
                    <a:pt x="541401" y="25400"/>
                  </a:lnTo>
                  <a:cubicBezTo>
                    <a:pt x="256286" y="25400"/>
                    <a:pt x="25400" y="254889"/>
                    <a:pt x="25400" y="537845"/>
                  </a:cubicBezTo>
                  <a:close/>
                </a:path>
              </a:pathLst>
            </a:custGeom>
            <a:solidFill>
              <a:srgbClr val="4472C4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1951334" cy="323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Desarrollar un sistema inteligente de apoyo socioemocional para profesores y estudiantes de Duoc UC Melipilla que permita reconocer y regular las emociones, ofreciendo recomendaciones personalizadas para crear un espacio seguro y privado que mejore el bienestar emocional y la atención plena.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2246" y="7089085"/>
            <a:ext cx="16463500" cy="2666758"/>
            <a:chOff x="0" y="0"/>
            <a:chExt cx="21951334" cy="35556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4219"/>
              <a:ext cx="21925914" cy="3527292"/>
            </a:xfrm>
            <a:custGeom>
              <a:avLst/>
              <a:gdLst/>
              <a:ahLst/>
              <a:cxnLst/>
              <a:rect r="r" b="b" t="t" l="l"/>
              <a:pathLst>
                <a:path h="3527292" w="21925914">
                  <a:moveTo>
                    <a:pt x="0" y="587953"/>
                  </a:moveTo>
                  <a:cubicBezTo>
                    <a:pt x="0" y="263193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263193"/>
                    <a:pt x="21925914" y="587953"/>
                  </a:cubicBezTo>
                  <a:lnTo>
                    <a:pt x="21925914" y="2939339"/>
                  </a:lnTo>
                  <a:cubicBezTo>
                    <a:pt x="21925914" y="3263958"/>
                    <a:pt x="21689186" y="3527292"/>
                    <a:pt x="21397213" y="3527292"/>
                  </a:cubicBezTo>
                  <a:lnTo>
                    <a:pt x="528701" y="3527292"/>
                  </a:lnTo>
                  <a:cubicBezTo>
                    <a:pt x="236728" y="3527292"/>
                    <a:pt x="0" y="3264099"/>
                    <a:pt x="0" y="293933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51314" cy="3555725"/>
            </a:xfrm>
            <a:custGeom>
              <a:avLst/>
              <a:gdLst/>
              <a:ahLst/>
              <a:cxnLst/>
              <a:rect r="r" b="b" t="t" l="l"/>
              <a:pathLst>
                <a:path h="3555725" w="21951314">
                  <a:moveTo>
                    <a:pt x="0" y="602172"/>
                  </a:moveTo>
                  <a:cubicBezTo>
                    <a:pt x="0" y="269449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14219"/>
                  </a:lnTo>
                  <a:lnTo>
                    <a:pt x="21409913" y="0"/>
                  </a:lnTo>
                  <a:cubicBezTo>
                    <a:pt x="21708872" y="0"/>
                    <a:pt x="21951314" y="269449"/>
                    <a:pt x="21951314" y="602172"/>
                  </a:cubicBezTo>
                  <a:lnTo>
                    <a:pt x="21938614" y="602172"/>
                  </a:lnTo>
                  <a:lnTo>
                    <a:pt x="21951314" y="602172"/>
                  </a:lnTo>
                  <a:lnTo>
                    <a:pt x="21951314" y="2953558"/>
                  </a:lnTo>
                  <a:lnTo>
                    <a:pt x="21938614" y="2953558"/>
                  </a:lnTo>
                  <a:lnTo>
                    <a:pt x="21951314" y="2953558"/>
                  </a:lnTo>
                  <a:cubicBezTo>
                    <a:pt x="21951314" y="3286139"/>
                    <a:pt x="21708872" y="3555725"/>
                    <a:pt x="21409913" y="3555725"/>
                  </a:cubicBezTo>
                  <a:lnTo>
                    <a:pt x="21409913" y="3541511"/>
                  </a:lnTo>
                  <a:lnTo>
                    <a:pt x="21409913" y="3555725"/>
                  </a:lnTo>
                  <a:lnTo>
                    <a:pt x="541401" y="3555725"/>
                  </a:lnTo>
                  <a:lnTo>
                    <a:pt x="541401" y="3541511"/>
                  </a:lnTo>
                  <a:lnTo>
                    <a:pt x="541401" y="3555725"/>
                  </a:lnTo>
                  <a:cubicBezTo>
                    <a:pt x="242443" y="3555725"/>
                    <a:pt x="0" y="3286139"/>
                    <a:pt x="0" y="2953558"/>
                  </a:cubicBezTo>
                  <a:lnTo>
                    <a:pt x="0" y="602172"/>
                  </a:lnTo>
                  <a:lnTo>
                    <a:pt x="12700" y="602172"/>
                  </a:lnTo>
                  <a:lnTo>
                    <a:pt x="0" y="602172"/>
                  </a:lnTo>
                  <a:moveTo>
                    <a:pt x="25400" y="602172"/>
                  </a:moveTo>
                  <a:lnTo>
                    <a:pt x="25400" y="2953558"/>
                  </a:lnTo>
                  <a:lnTo>
                    <a:pt x="12700" y="2953558"/>
                  </a:lnTo>
                  <a:lnTo>
                    <a:pt x="25400" y="2953558"/>
                  </a:lnTo>
                  <a:cubicBezTo>
                    <a:pt x="25400" y="3270356"/>
                    <a:pt x="256286" y="3527292"/>
                    <a:pt x="541401" y="3527292"/>
                  </a:cubicBezTo>
                  <a:lnTo>
                    <a:pt x="21409913" y="3527292"/>
                  </a:lnTo>
                  <a:cubicBezTo>
                    <a:pt x="21695028" y="3527292"/>
                    <a:pt x="21925914" y="3270356"/>
                    <a:pt x="21925914" y="2953558"/>
                  </a:cubicBezTo>
                  <a:lnTo>
                    <a:pt x="21925914" y="602172"/>
                  </a:lnTo>
                  <a:cubicBezTo>
                    <a:pt x="21925914" y="285374"/>
                    <a:pt x="21695028" y="28438"/>
                    <a:pt x="21409913" y="28438"/>
                  </a:cubicBezTo>
                  <a:lnTo>
                    <a:pt x="541401" y="28438"/>
                  </a:lnTo>
                  <a:lnTo>
                    <a:pt x="541401" y="14219"/>
                  </a:lnTo>
                  <a:lnTo>
                    <a:pt x="541401" y="28438"/>
                  </a:lnTo>
                  <a:cubicBezTo>
                    <a:pt x="256286" y="28438"/>
                    <a:pt x="25400" y="285374"/>
                    <a:pt x="25400" y="602172"/>
                  </a:cubicBezTo>
                  <a:close/>
                </a:path>
              </a:pathLst>
            </a:custGeom>
            <a:solidFill>
              <a:srgbClr val="4472C4"/>
            </a:solidFill>
            <a:ln w="1270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51334" cy="361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Detectar el estado emocional de los usuarios mediante reconocimiento facial y análisis de emociones.</a:t>
              </a:r>
            </a:p>
            <a:p>
              <a:pPr algn="ctr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Entregar recomendaciones personalizadas como ejercicios de respiración, música, aromas y meditación guiada para manejar emociones antes de que escalen.</a:t>
              </a:r>
            </a:p>
            <a:p>
              <a:pPr algn="ctr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Proporcionar un espacio seguro y privado donde los usuarios se sientan cómodos interactuando con el sistema.</a:t>
              </a:r>
            </a:p>
            <a:p>
              <a:pPr algn="ctr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Implementar un chatbot amigable y cercano que facilite la interacción y el uso constante del sistema.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16117" y="7166207"/>
            <a:ext cx="2733562" cy="2733562"/>
          </a:xfrm>
          <a:custGeom>
            <a:avLst/>
            <a:gdLst/>
            <a:ahLst/>
            <a:cxnLst/>
            <a:rect r="r" b="b" t="t" l="l"/>
            <a:pathLst>
              <a:path h="2733562" w="2733562">
                <a:moveTo>
                  <a:pt x="0" y="0"/>
                </a:moveTo>
                <a:lnTo>
                  <a:pt x="2733562" y="0"/>
                </a:lnTo>
                <a:lnTo>
                  <a:pt x="2733562" y="2733563"/>
                </a:lnTo>
                <a:lnTo>
                  <a:pt x="0" y="2733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" y="2080402"/>
            <a:ext cx="18105118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Alcances y limitaciones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7149" y="4215759"/>
            <a:ext cx="8721495" cy="21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398" indent="-260699" lvl="1">
              <a:lnSpc>
                <a:spcPts val="2898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Implementar un sistema de reconocimiento de emociones </a:t>
            </a:r>
          </a:p>
          <a:p>
            <a:pPr algn="l" marL="521398" indent="-260699" lvl="1">
              <a:lnSpc>
                <a:spcPts val="2898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Proporcionar a docentes y equipos de apoyo información visual y reportes</a:t>
            </a:r>
          </a:p>
          <a:p>
            <a:pPr algn="l" marL="521398" indent="-260699" lvl="1">
              <a:lnSpc>
                <a:spcPts val="2899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socioemocional para los estudiantes según su estado emocional.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5063" y="4067207"/>
            <a:ext cx="8721495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398" indent="-260699" lvl="1">
              <a:lnSpc>
                <a:spcPts val="2898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</a:t>
            </a: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ecisión limitada del reconocimiento de emociones; puede inte</a:t>
            </a: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rpretar mal emociones sutiles o mixtas.</a:t>
            </a:r>
          </a:p>
          <a:p>
            <a:pPr algn="l" marL="521398" indent="-260699" lvl="1">
              <a:lnSpc>
                <a:spcPts val="2898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Requiere infraestructura tecnológica adecuada (cámaras, computadores, software).</a:t>
            </a:r>
          </a:p>
          <a:p>
            <a:pPr algn="l" marL="521398" indent="-260699" lvl="1">
              <a:lnSpc>
                <a:spcPts val="2898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reemplaza la intervención humana; los docentes deben validar las recomendaciones.</a:t>
            </a:r>
          </a:p>
          <a:p>
            <a:pPr algn="l" marL="521398" indent="-260699" lvl="1">
              <a:lnSpc>
                <a:spcPts val="2899"/>
              </a:lnSpc>
              <a:buFont typeface="Arial"/>
              <a:buChar char="•"/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Debe garantizarse la privacidad y el uso seguro de los datos de los estudiantes.</a:t>
            </a:r>
          </a:p>
          <a:p>
            <a:pPr algn="l">
              <a:lnSpc>
                <a:spcPts val="2898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11093" y="4083761"/>
            <a:ext cx="3853644" cy="46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Reunión con el cliente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18456" y="2244844"/>
            <a:ext cx="1838917" cy="1838917"/>
            <a:chOff x="0" y="0"/>
            <a:chExt cx="2451889" cy="24518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1889" cy="2451889"/>
            </a:xfrm>
            <a:custGeom>
              <a:avLst/>
              <a:gdLst/>
              <a:ahLst/>
              <a:cxnLst/>
              <a:rect r="r" b="b" t="t" l="l"/>
              <a:pathLst>
                <a:path h="2451889" w="2451889">
                  <a:moveTo>
                    <a:pt x="0" y="0"/>
                  </a:moveTo>
                  <a:lnTo>
                    <a:pt x="2451889" y="0"/>
                  </a:lnTo>
                  <a:lnTo>
                    <a:pt x="2451889" y="2451889"/>
                  </a:lnTo>
                  <a:lnTo>
                    <a:pt x="0" y="2451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8475" y="206549"/>
              <a:ext cx="1934940" cy="1934940"/>
            </a:xfrm>
            <a:custGeom>
              <a:avLst/>
              <a:gdLst/>
              <a:ahLst/>
              <a:cxnLst/>
              <a:rect r="r" b="b" t="t" l="l"/>
              <a:pathLst>
                <a:path h="1934940" w="1934940">
                  <a:moveTo>
                    <a:pt x="0" y="0"/>
                  </a:moveTo>
                  <a:lnTo>
                    <a:pt x="1934940" y="0"/>
                  </a:lnTo>
                  <a:lnTo>
                    <a:pt x="1934940" y="1934940"/>
                  </a:lnTo>
                  <a:lnTo>
                    <a:pt x="0" y="1934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991173" y="2202449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85028" y="2365395"/>
            <a:ext cx="1451205" cy="1451205"/>
          </a:xfrm>
          <a:custGeom>
            <a:avLst/>
            <a:gdLst/>
            <a:ahLst/>
            <a:cxnLst/>
            <a:rect r="r" b="b" t="t" l="l"/>
            <a:pathLst>
              <a:path h="1451205" w="1451205">
                <a:moveTo>
                  <a:pt x="0" y="0"/>
                </a:moveTo>
                <a:lnTo>
                  <a:pt x="1451205" y="0"/>
                </a:lnTo>
                <a:lnTo>
                  <a:pt x="1451205" y="1451205"/>
                </a:lnTo>
                <a:lnTo>
                  <a:pt x="0" y="145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67791" y="2292469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1647" y="2455415"/>
            <a:ext cx="1451205" cy="1451205"/>
          </a:xfrm>
          <a:custGeom>
            <a:avLst/>
            <a:gdLst/>
            <a:ahLst/>
            <a:cxnLst/>
            <a:rect r="r" b="b" t="t" l="l"/>
            <a:pathLst>
              <a:path h="1451205" w="1451205">
                <a:moveTo>
                  <a:pt x="0" y="0"/>
                </a:moveTo>
                <a:lnTo>
                  <a:pt x="1451205" y="0"/>
                </a:lnTo>
                <a:lnTo>
                  <a:pt x="1451205" y="1451205"/>
                </a:lnTo>
                <a:lnTo>
                  <a:pt x="0" y="145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4753680"/>
            <a:ext cx="10682642" cy="5114315"/>
          </a:xfrm>
          <a:custGeom>
            <a:avLst/>
            <a:gdLst/>
            <a:ahLst/>
            <a:cxnLst/>
            <a:rect r="r" b="b" t="t" l="l"/>
            <a:pathLst>
              <a:path h="5114315" w="10682642">
                <a:moveTo>
                  <a:pt x="0" y="0"/>
                </a:moveTo>
                <a:lnTo>
                  <a:pt x="10682642" y="0"/>
                </a:lnTo>
                <a:lnTo>
                  <a:pt x="10682642" y="5114316"/>
                </a:lnTo>
                <a:lnTo>
                  <a:pt x="0" y="5114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52068" y="4686910"/>
            <a:ext cx="3670363" cy="5342915"/>
          </a:xfrm>
          <a:custGeom>
            <a:avLst/>
            <a:gdLst/>
            <a:ahLst/>
            <a:cxnLst/>
            <a:rect r="r" b="b" t="t" l="l"/>
            <a:pathLst>
              <a:path h="5342915" w="3670363">
                <a:moveTo>
                  <a:pt x="0" y="0"/>
                </a:moveTo>
                <a:lnTo>
                  <a:pt x="3670363" y="0"/>
                </a:lnTo>
                <a:lnTo>
                  <a:pt x="3670363" y="5342915"/>
                </a:lnTo>
                <a:lnTo>
                  <a:pt x="0" y="5342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136" r="0" b="-1663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1906" y="1210093"/>
            <a:ext cx="18105118" cy="99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Metodología de trabajo para el desarrollo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3809" y="4121237"/>
            <a:ext cx="3853644" cy="47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Reuniones del equipo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85404" y="4121237"/>
            <a:ext cx="4473896" cy="46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Sprints de desarrollo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87138" y="2305468"/>
            <a:ext cx="9506387" cy="7829132"/>
          </a:xfrm>
          <a:custGeom>
            <a:avLst/>
            <a:gdLst/>
            <a:ahLst/>
            <a:cxnLst/>
            <a:rect r="r" b="b" t="t" l="l"/>
            <a:pathLst>
              <a:path h="7829132" w="9506387">
                <a:moveTo>
                  <a:pt x="0" y="0"/>
                </a:moveTo>
                <a:lnTo>
                  <a:pt x="9506387" y="0"/>
                </a:lnTo>
                <a:lnTo>
                  <a:pt x="9506387" y="7829132"/>
                </a:lnTo>
                <a:lnTo>
                  <a:pt x="0" y="7829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3" t="0" r="-15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40651" y="4247561"/>
            <a:ext cx="3944946" cy="3944946"/>
          </a:xfrm>
          <a:custGeom>
            <a:avLst/>
            <a:gdLst/>
            <a:ahLst/>
            <a:cxnLst/>
            <a:rect r="r" b="b" t="t" l="l"/>
            <a:pathLst>
              <a:path h="3944946" w="3944946">
                <a:moveTo>
                  <a:pt x="0" y="0"/>
                </a:moveTo>
                <a:lnTo>
                  <a:pt x="3944946" y="0"/>
                </a:lnTo>
                <a:lnTo>
                  <a:pt x="3944946" y="3944946"/>
                </a:lnTo>
                <a:lnTo>
                  <a:pt x="0" y="3944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5709" y="1210093"/>
            <a:ext cx="1528988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Metodología de trabajo para el desarrollo del proyecto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-11906" y="1129897"/>
            <a:ext cx="6152238" cy="2381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1906" y="2202085"/>
            <a:ext cx="10163288" cy="7851140"/>
          </a:xfrm>
          <a:custGeom>
            <a:avLst/>
            <a:gdLst/>
            <a:ahLst/>
            <a:cxnLst/>
            <a:rect r="r" b="b" t="t" l="l"/>
            <a:pathLst>
              <a:path h="7851140" w="10163288">
                <a:moveTo>
                  <a:pt x="0" y="0"/>
                </a:moveTo>
                <a:lnTo>
                  <a:pt x="10163287" y="0"/>
                </a:lnTo>
                <a:lnTo>
                  <a:pt x="10163287" y="7851139"/>
                </a:lnTo>
                <a:lnTo>
                  <a:pt x="0" y="7851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03592" y="2725999"/>
            <a:ext cx="8570961" cy="7327225"/>
          </a:xfrm>
          <a:custGeom>
            <a:avLst/>
            <a:gdLst/>
            <a:ahLst/>
            <a:cxnLst/>
            <a:rect r="r" b="b" t="t" l="l"/>
            <a:pathLst>
              <a:path h="7327225" w="8570961">
                <a:moveTo>
                  <a:pt x="0" y="0"/>
                </a:moveTo>
                <a:lnTo>
                  <a:pt x="8570961" y="0"/>
                </a:lnTo>
                <a:lnTo>
                  <a:pt x="8570961" y="7327225"/>
                </a:lnTo>
                <a:lnTo>
                  <a:pt x="0" y="73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32" t="0" r="-533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906" y="1015597"/>
            <a:ext cx="18196559" cy="118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sz="502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Cronograma para el desarrollo del proyecto</a:t>
            </a:r>
          </a:p>
          <a:p>
            <a:pPr algn="ctr">
              <a:lnSpc>
                <a:spcPts val="241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58228" y="311325"/>
            <a:ext cx="4712109" cy="1178028"/>
            <a:chOff x="0" y="0"/>
            <a:chExt cx="6282812" cy="1570704"/>
          </a:xfrm>
        </p:grpSpPr>
        <p:sp>
          <p:nvSpPr>
            <p:cNvPr name="Freeform 3" id="3" descr="EscuelaIT Duoc UC - Escuela de Informática y Telecomunicaciones Duoc UC - Duoc  UC | LinkedIn"/>
            <p:cNvSpPr/>
            <p:nvPr/>
          </p:nvSpPr>
          <p:spPr>
            <a:xfrm flipH="false" flipV="false" rot="0">
              <a:off x="0" y="0"/>
              <a:ext cx="6282817" cy="1570736"/>
            </a:xfrm>
            <a:custGeom>
              <a:avLst/>
              <a:gdLst/>
              <a:ahLst/>
              <a:cxnLst/>
              <a:rect r="r" b="b" t="t" l="l"/>
              <a:pathLst>
                <a:path h="1570736" w="6282817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-11906" y="1129897"/>
            <a:ext cx="6152238" cy="2381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95722" y="3030030"/>
            <a:ext cx="7777680" cy="6921182"/>
          </a:xfrm>
          <a:custGeom>
            <a:avLst/>
            <a:gdLst/>
            <a:ahLst/>
            <a:cxnLst/>
            <a:rect r="r" b="b" t="t" l="l"/>
            <a:pathLst>
              <a:path h="6921182" w="7777680">
                <a:moveTo>
                  <a:pt x="0" y="0"/>
                </a:moveTo>
                <a:lnTo>
                  <a:pt x="7777680" y="0"/>
                </a:lnTo>
                <a:lnTo>
                  <a:pt x="7777680" y="6921182"/>
                </a:lnTo>
                <a:lnTo>
                  <a:pt x="0" y="692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97" t="0" r="-759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3402" y="2202085"/>
            <a:ext cx="9185898" cy="7749127"/>
          </a:xfrm>
          <a:custGeom>
            <a:avLst/>
            <a:gdLst/>
            <a:ahLst/>
            <a:cxnLst/>
            <a:rect r="r" b="b" t="t" l="l"/>
            <a:pathLst>
              <a:path h="7749127" w="9185898">
                <a:moveTo>
                  <a:pt x="0" y="0"/>
                </a:moveTo>
                <a:lnTo>
                  <a:pt x="9185898" y="0"/>
                </a:lnTo>
                <a:lnTo>
                  <a:pt x="9185898" y="7749127"/>
                </a:lnTo>
                <a:lnTo>
                  <a:pt x="0" y="774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0" t="0" r="-83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722" y="541962"/>
            <a:ext cx="181051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“Sentibot”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906" y="1015597"/>
            <a:ext cx="18196559" cy="118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sz="502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Cronograma para el desarrollo del proyecto</a:t>
            </a:r>
          </a:p>
          <a:p>
            <a:pPr algn="ctr">
              <a:lnSpc>
                <a:spcPts val="241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DAG6TmFzEj8</dc:identifier>
  <dcterms:modified xsi:type="dcterms:W3CDTF">2011-08-01T06:04:30Z</dcterms:modified>
  <cp:revision>1</cp:revision>
  <dc:title>Formato Presentación final.pptx</dc:title>
</cp:coreProperties>
</file>